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84" r:id="rId4"/>
    <p:sldId id="321" r:id="rId5"/>
    <p:sldId id="325" r:id="rId6"/>
    <p:sldId id="327" r:id="rId7"/>
    <p:sldId id="324" r:id="rId8"/>
    <p:sldId id="33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51F76"/>
    <a:srgbClr val="0066FF"/>
    <a:srgbClr val="B20E35"/>
    <a:srgbClr val="FF3300"/>
    <a:srgbClr val="E937D0"/>
    <a:srgbClr val="FF6600"/>
    <a:srgbClr val="B90720"/>
    <a:srgbClr val="FFFF00"/>
    <a:srgbClr val="FF3399"/>
    <a:srgbClr val="4FB21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22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2DA36-0EAE-4790-ABCE-2FE9F904E99A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071538" y="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b="1" i="1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66FF"/>
              </a:solidFill>
              <a:latin typeface="Franklin Gothic Medium" pitchFamily="34" charset="0"/>
            </a:endParaRPr>
          </a:p>
          <a:p>
            <a:pPr algn="ctr"/>
            <a:endParaRPr lang="ru-RU" sz="1400" b="1" i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66FF"/>
              </a:solidFill>
              <a:latin typeface="Franklin Gothic Medium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311" y="-14952"/>
            <a:ext cx="9144000" cy="6861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9557" y="116632"/>
            <a:ext cx="4662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algn="ctr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Муниципальное казённое дошкольное образовательное учреждение </a:t>
            </a:r>
            <a:r>
              <a:rPr lang="ru-RU" sz="1400" dirty="0" smtClean="0">
                <a:latin typeface="Times New Roman"/>
                <a:ea typeface="Times New Roman"/>
              </a:rPr>
              <a:t>«Детский </a:t>
            </a:r>
            <a:r>
              <a:rPr lang="ru-RU" sz="1400" dirty="0" smtClean="0">
                <a:latin typeface="Times New Roman"/>
                <a:ea typeface="Times New Roman"/>
              </a:rPr>
              <a:t>сад  «Радуга»</a:t>
            </a:r>
          </a:p>
          <a:p>
            <a:pPr marR="179070" algn="ctr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с. </a:t>
            </a:r>
            <a:r>
              <a:rPr lang="ru-RU" sz="1400" dirty="0" err="1" smtClean="0">
                <a:latin typeface="Times New Roman"/>
                <a:ea typeface="Times New Roman"/>
              </a:rPr>
              <a:t>Хасанай</a:t>
            </a:r>
            <a:endParaRPr lang="ru-RU" sz="1400" dirty="0"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2204864"/>
            <a:ext cx="482453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Портфолио воспитателя</a:t>
            </a:r>
          </a:p>
          <a:p>
            <a:pPr algn="ctr"/>
            <a:r>
              <a:rPr lang="ru-RU" sz="4000" dirty="0" err="1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Терикмурзаевой</a:t>
            </a:r>
            <a:r>
              <a:rPr lang="ru-RU" sz="4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Лейлы </a:t>
            </a:r>
            <a:r>
              <a:rPr lang="ru-RU" sz="4000" dirty="0" err="1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Алимсолтановны</a:t>
            </a:r>
            <a:r>
              <a:rPr lang="ru-RU" sz="4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</a:t>
            </a:r>
            <a:endParaRPr lang="ru-RU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dirty="0">
                <a:solidFill>
                  <a:srgbClr val="002060"/>
                </a:solidFill>
              </a:rPr>
              <a:t> 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-33762"/>
            <a:ext cx="924372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57422" y="285728"/>
            <a:ext cx="5857916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B20E35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ОБЩИЕ СВЕДЕНИЯ</a:t>
            </a:r>
            <a:endParaRPr lang="ru-RU" sz="4000" b="1" cap="none" spc="0" dirty="0">
              <a:ln w="17780" cmpd="sng">
                <a:solidFill>
                  <a:srgbClr val="B20E35"/>
                </a:solidFill>
                <a:prstDash val="solid"/>
                <a:miter lim="800000"/>
              </a:ln>
              <a:solidFill>
                <a:srgbClr val="FF66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0" y="1714488"/>
            <a:ext cx="935831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b="1" i="1" dirty="0" smtClean="0">
                <a:solidFill>
                  <a:srgbClr val="0066FF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Окончила Дагестанский индустриально -педагогический колледж в 2005году.</a:t>
            </a:r>
            <a:endParaRPr lang="ru-RU" b="1" i="1" dirty="0">
              <a:solidFill>
                <a:srgbClr val="0066FF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b="1" i="1" dirty="0">
                <a:solidFill>
                  <a:srgbClr val="0066FF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Специальность: </a:t>
            </a:r>
            <a:r>
              <a:rPr lang="ru-RU" b="1" i="1" dirty="0" smtClean="0">
                <a:solidFill>
                  <a:srgbClr val="0066FF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«Дошкольное образование» </a:t>
            </a:r>
            <a:endParaRPr lang="ru-RU" b="1" i="1" dirty="0">
              <a:solidFill>
                <a:srgbClr val="0066FF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b="1" i="1" dirty="0">
                <a:solidFill>
                  <a:srgbClr val="0066FF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Квалификация: «Воспитатель  </a:t>
            </a:r>
            <a:r>
              <a:rPr lang="ru-RU" b="1" i="1" dirty="0" smtClean="0">
                <a:solidFill>
                  <a:srgbClr val="0066FF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детей дошкольного возраста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» </a:t>
            </a:r>
          </a:p>
          <a:p>
            <a:pPr>
              <a:lnSpc>
                <a:spcPct val="150000"/>
              </a:lnSpc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В настоящее время учусь на 4 курсе ДГПУ</a:t>
            </a:r>
          </a:p>
          <a:p>
            <a:pPr>
              <a:lnSpc>
                <a:spcPct val="150000"/>
              </a:lnSpc>
              <a:defRPr/>
            </a:pPr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ru-RU" b="1" i="1" dirty="0">
              <a:solidFill>
                <a:schemeClr val="accent1">
                  <a:lumMod val="50000"/>
                </a:schemeClr>
              </a:solidFill>
              <a:latin typeface="Constant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0" y="3000372"/>
            <a:ext cx="54292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2000" b="1" i="1" dirty="0">
              <a:solidFill>
                <a:srgbClr val="BD1380"/>
              </a:solidFill>
              <a:latin typeface="Constantia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BD1380"/>
                </a:solidFill>
                <a:latin typeface="Constantia" pitchFamily="18" charset="0"/>
                <a:cs typeface="Times New Roman" pitchFamily="18" charset="0"/>
              </a:rPr>
              <a:t>Трудовой стаж:  </a:t>
            </a:r>
            <a:r>
              <a:rPr lang="ru-RU" sz="2000" b="1" i="1" dirty="0" smtClean="0">
                <a:solidFill>
                  <a:srgbClr val="BD1380"/>
                </a:solidFill>
                <a:latin typeface="Constantia" pitchFamily="18" charset="0"/>
                <a:cs typeface="Times New Roman" pitchFamily="18" charset="0"/>
              </a:rPr>
              <a:t>7 лет</a:t>
            </a:r>
            <a:endParaRPr lang="ru-RU" sz="2000" b="1" i="1" dirty="0">
              <a:solidFill>
                <a:srgbClr val="BD1380"/>
              </a:solidFill>
              <a:latin typeface="Constantia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BD1380"/>
                </a:solidFill>
                <a:latin typeface="Constantia" pitchFamily="18" charset="0"/>
                <a:cs typeface="Times New Roman" pitchFamily="18" charset="0"/>
              </a:rPr>
              <a:t>Педагогический стаж работы:</a:t>
            </a:r>
            <a:r>
              <a:rPr lang="en-US" sz="2000" b="1" i="1" dirty="0">
                <a:solidFill>
                  <a:srgbClr val="BD138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BD138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BD1380"/>
                </a:solidFill>
                <a:latin typeface="Constantia" pitchFamily="18" charset="0"/>
                <a:cs typeface="Times New Roman" pitchFamily="18" charset="0"/>
              </a:rPr>
              <a:t>7 лет</a:t>
            </a:r>
            <a:endParaRPr lang="ru-RU" sz="2000" b="1" i="1" dirty="0">
              <a:solidFill>
                <a:srgbClr val="BD138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86211" cy="2000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924944"/>
            <a:ext cx="288032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9" name="Рисунок 8" descr="maxresdefaul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lum contrast="20000"/>
          </a:blip>
          <a:stretch>
            <a:fillRect/>
          </a:stretch>
        </p:blipFill>
        <p:spPr>
          <a:xfrm rot="991920">
            <a:off x="4510085" y="11138"/>
            <a:ext cx="4715201" cy="42667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57222" y="3714752"/>
            <a:ext cx="87080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Учи играя, воспитывай любя !</a:t>
            </a:r>
            <a:endParaRPr lang="ru-RU" sz="7200" b="1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rgbClr val="FF3399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9900881">
            <a:off x="-582402" y="1580568"/>
            <a:ext cx="613345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Мой девиз: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Люби,твори,дерзай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134287" y="2894"/>
            <a:ext cx="9243720" cy="685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19" y="1012954"/>
            <a:ext cx="889248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2000" dirty="0"/>
          </a:p>
        </p:txBody>
      </p:sp>
      <p:pic>
        <p:nvPicPr>
          <p:cNvPr id="7" name="Picture 2" descr="&amp;Scy;&amp;kcy;&amp;rcy;&amp;acy;&amp;pcy;-&amp;ncy;&amp;acy;&amp;bcy;&amp;ocy;&amp;rcy; &quot;&amp;YAcy;&amp;rcy;&amp;kcy;&amp;icy;&amp;iecy; &amp;kcy;&amp;rcy;&amp;acy;&amp;scy;&amp;kcy;&amp;icy; &amp;vcy;&amp;iecy;&amp;scy;&amp;ncy;&amp;ycy;&quot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89936">
            <a:off x="123892" y="4631532"/>
            <a:ext cx="2143107" cy="1801698"/>
          </a:xfrm>
          <a:prstGeom prst="rect">
            <a:avLst/>
          </a:prstGeom>
          <a:noFill/>
        </p:spPr>
      </p:pic>
      <p:pic>
        <p:nvPicPr>
          <p:cNvPr id="8" name="Picture 2" descr="&amp;Scy;&amp;kcy;&amp;rcy;&amp;acy;&amp;pcy;-&amp;ncy;&amp;acy;&amp;bcy;&amp;ocy;&amp;rcy; &quot;&amp;YAcy;&amp;rcy;&amp;kcy;&amp;icy;&amp;iecy; &amp;kcy;&amp;rcy;&amp;acy;&amp;scy;&amp;kcy;&amp;icy; &amp;vcy;&amp;iecy;&amp;scy;&amp;ncy;&amp;ycy;&quot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89936">
            <a:off x="6558370" y="4662081"/>
            <a:ext cx="2143107" cy="1801698"/>
          </a:xfrm>
          <a:prstGeom prst="rect">
            <a:avLst/>
          </a:prstGeom>
          <a:noFill/>
        </p:spPr>
      </p:pic>
      <p:pic>
        <p:nvPicPr>
          <p:cNvPr id="4098" name="Picture 2" descr="C:\Users\Танечка\Desktop\img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744" cy="68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744" y="1735584"/>
            <a:ext cx="4649872" cy="3796797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215126"/>
            <a:ext cx="93245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«Судьба моя - я воспитатель! И нет профессии нужней!»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2908" y="1714488"/>
            <a:ext cx="4786346" cy="48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41068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9060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19" y="1012954"/>
            <a:ext cx="889248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413338"/>
            <a:ext cx="8852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endParaRPr lang="ru-RU" sz="3200" b="1" dirty="0">
              <a:solidFill>
                <a:srgbClr val="B20E3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10129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endParaRPr lang="ru-RU" sz="2800" dirty="0" smtClean="0">
              <a:solidFill>
                <a:srgbClr val="0066FF"/>
              </a:solidFill>
              <a:latin typeface="Arial Black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57200" y="1600200"/>
          <a:ext cx="7992889" cy="403244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63373"/>
                <a:gridCol w="3266603"/>
                <a:gridCol w="789039"/>
                <a:gridCol w="1013910"/>
                <a:gridCol w="1346848"/>
                <a:gridCol w="1013116"/>
              </a:tblGrid>
              <a:tr h="1432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№ п/п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Наименование курсов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Кол-во часов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Регистрационный номер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00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Организационно</a:t>
                      </a:r>
                      <a:r>
                        <a:rPr lang="ru-RU" sz="1600" baseline="0" dirty="0" smtClean="0">
                          <a:effectLst/>
                        </a:rPr>
                        <a:t> – педагогические основы образовательного процесса в условиях перехода на ФГОС дошкольного образования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56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2015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Тюмень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007096</a:t>
                      </a:r>
                      <a:r>
                        <a:rPr lang="ru-RU" sz="1600" dirty="0" smtClean="0">
                          <a:effectLst/>
                        </a:rPr>
                        <a:t> </a:t>
                      </a:r>
                      <a:endParaRPr lang="ru-R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57200" y="1600200"/>
          <a:ext cx="7992889" cy="403244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63373"/>
                <a:gridCol w="3266603"/>
                <a:gridCol w="789039"/>
                <a:gridCol w="1013910"/>
                <a:gridCol w="1346848"/>
                <a:gridCol w="1013116"/>
              </a:tblGrid>
              <a:tr h="1432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№ п/п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Наименование курсов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Кол-во часов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прохождения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Регистрационный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effectLst/>
                        </a:rPr>
                        <a:t>номр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00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Организационно</a:t>
                      </a:r>
                      <a:r>
                        <a:rPr lang="ru-RU" sz="1600" baseline="0" dirty="0" smtClean="0">
                          <a:effectLst/>
                        </a:rPr>
                        <a:t> – педагогические основы образовательного процесса в условиях перехода на ФГОС дошкольного образования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56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2015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Тюмень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007096</a:t>
                      </a:r>
                      <a:r>
                        <a:rPr lang="ru-RU" sz="1600" dirty="0" smtClean="0">
                          <a:effectLst/>
                        </a:rPr>
                        <a:t> </a:t>
                      </a:r>
                      <a:endParaRPr lang="ru-R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547664" y="64362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B0F0"/>
                </a:solidFill>
              </a:rPr>
              <a:t>МОИ НАГРАДЫ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7" name="Picture 2" descr="&amp;Scy;&amp;kcy;&amp;rcy;&amp;acy;&amp;pcy;-&amp;ncy;&amp;acy;&amp;bcy;&amp;ocy;&amp;rcy; &quot;&amp;YAcy;&amp;rcy;&amp;kcy;&amp;icy;&amp;iecy; &amp;kcy;&amp;rcy;&amp;acy;&amp;scy;&amp;kcy;&amp;icy; &amp;vcy;&amp;iecy;&amp;scy;&amp;ncy;&amp;ycy;&quot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89936">
            <a:off x="258178" y="5275082"/>
            <a:ext cx="2143107" cy="1801698"/>
          </a:xfrm>
          <a:prstGeom prst="rect">
            <a:avLst/>
          </a:prstGeom>
          <a:noFill/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813690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85442">
            <a:off x="4966304" y="4246890"/>
            <a:ext cx="4148647" cy="297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643022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9060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19" y="1012954"/>
            <a:ext cx="889248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413338"/>
            <a:ext cx="8852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endParaRPr lang="ru-RU" sz="3200" b="1" dirty="0">
              <a:solidFill>
                <a:srgbClr val="B20E3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10129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endParaRPr lang="ru-RU" sz="2800" dirty="0" smtClean="0">
              <a:solidFill>
                <a:srgbClr val="0066FF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7664" y="365318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УЧАСТИЕ  В МЕТОДИЧЕСКИХ МЕРОПРИЯТИЯХ ОБРАЗОВАТЕЛЬНОГО УЧРЕЖДЕНИЯ</a:t>
            </a:r>
            <a:endParaRPr lang="ru-RU" sz="2400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3046752"/>
              </p:ext>
            </p:extLst>
          </p:nvPr>
        </p:nvGraphicFramePr>
        <p:xfrm>
          <a:off x="285720" y="1572806"/>
          <a:ext cx="8858280" cy="5356656"/>
        </p:xfrm>
        <a:graphic>
          <a:graphicData uri="http://schemas.openxmlformats.org/drawingml/2006/table">
            <a:tbl>
              <a:tblPr/>
              <a:tblGrid>
                <a:gridCol w="874786"/>
                <a:gridCol w="1713338"/>
                <a:gridCol w="3201937"/>
                <a:gridCol w="3068219"/>
              </a:tblGrid>
              <a:tr h="693233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/>
                        </a:rPr>
                        <a:t>№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/>
                        </a:rPr>
                        <a:t>Дата проведения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/>
                        </a:rPr>
                        <a:t>Форма проведения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/>
                        </a:rPr>
                        <a:t>Тема мероприятия</a:t>
                      </a:r>
                      <a:endParaRPr lang="ru-RU" sz="18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694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/>
                        </a:rPr>
                        <a:t>1.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</a:rPr>
                        <a:t>2017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</a:rPr>
                        <a:t>Семинар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</a:rPr>
                        <a:t>Требования</a:t>
                      </a:r>
                      <a:r>
                        <a:rPr lang="ru-RU" sz="1400" baseline="0" dirty="0" smtClean="0">
                          <a:latin typeface="Calibri"/>
                        </a:rPr>
                        <a:t> к условиям реализации основной образовательной программы дошкольного образования.  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17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/>
                        </a:rPr>
                        <a:t>2.</a:t>
                      </a:r>
                      <a:endParaRPr lang="ru-RU" sz="140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</a:rPr>
                        <a:t>2017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  - практикум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</a:rPr>
                        <a:t>«Экологический</a:t>
                      </a:r>
                      <a:r>
                        <a:rPr lang="ru-RU" sz="1400" baseline="0" dirty="0" smtClean="0">
                          <a:latin typeface="Calibri"/>
                        </a:rPr>
                        <a:t> мост»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23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</a:rPr>
                        <a:t>3.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/>
                        </a:rPr>
                        <a:t>2018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</a:rPr>
                        <a:t>Выступление на педагогическом совете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/>
                        </a:rPr>
                        <a:t>Формирование</a:t>
                      </a:r>
                      <a:r>
                        <a:rPr lang="ru-RU" sz="1400" baseline="0" smtClean="0">
                          <a:latin typeface="Times New Roman"/>
                        </a:rPr>
                        <a:t> у детей представлений о необходимости бережного и сознательного отношения к природе родного края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84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</a:rPr>
                        <a:t>4.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</a:rPr>
                        <a:t>2018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</a:rPr>
                        <a:t>Выступление на педагогическом совете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</a:rPr>
                        <a:t>«От</a:t>
                      </a:r>
                      <a:r>
                        <a:rPr lang="ru-RU" sz="1400" baseline="0" dirty="0" smtClean="0">
                          <a:latin typeface="Times New Roman"/>
                        </a:rPr>
                        <a:t> разнообразия  форм к качеству воспитания»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208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/>
                        </a:rPr>
                        <a:t>5.</a:t>
                      </a:r>
                      <a:endParaRPr lang="ru-RU" sz="140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/>
                        </a:rPr>
                        <a:t>2019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/>
                        </a:rPr>
                        <a:t>  Участие в районом конкурсе среди</a:t>
                      </a:r>
                      <a:r>
                        <a:rPr lang="ru-RU" sz="1400" baseline="0" dirty="0" smtClean="0">
                          <a:latin typeface="Calibri"/>
                        </a:rPr>
                        <a:t> воспитанников дошкольных образовательных учреждений  </a:t>
                      </a:r>
                      <a:r>
                        <a:rPr lang="ru-RU" sz="1400" baseline="0" dirty="0" err="1" smtClean="0">
                          <a:latin typeface="Calibri"/>
                        </a:rPr>
                        <a:t>Бабаюртовского</a:t>
                      </a:r>
                      <a:r>
                        <a:rPr lang="ru-RU" sz="1400" baseline="0" dirty="0" smtClean="0">
                          <a:latin typeface="Calibri"/>
                        </a:rPr>
                        <a:t>  района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/>
                        </a:rPr>
                        <a:t>«Мой  любимый край» </a:t>
                      </a:r>
                      <a:r>
                        <a:rPr lang="ru-RU" sz="1400" baseline="0" dirty="0" smtClean="0">
                          <a:latin typeface="Times New Roman"/>
                        </a:rPr>
                        <a:t> и «Я</a:t>
                      </a:r>
                      <a:r>
                        <a:rPr lang="ru-RU" sz="1400" dirty="0" smtClean="0">
                          <a:latin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танцую и пою»</a:t>
                      </a:r>
                    </a:p>
                    <a:p>
                      <a:endParaRPr lang="ru-RU" sz="14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">
                <a:tc>
                  <a:txBody>
                    <a:bodyPr/>
                    <a:lstStyle/>
                    <a:p>
                      <a:endParaRPr lang="ru-RU" sz="1000" dirty="0">
                        <a:latin typeface="Calibri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/>
                      </a:endParaRPr>
                    </a:p>
                  </a:txBody>
                  <a:tcPr marL="60384" marR="603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77301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57296" y="-8092"/>
            <a:ext cx="9243720" cy="685800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86211" cy="2000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1628800"/>
            <a:ext cx="8064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Воспитатель, воспитатель- это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слёзковытиратель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b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Одеватель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обуватель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умыватель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иногда,</a:t>
            </a:r>
            <a:b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косичкозаплетатель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зимой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снегозагребатель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b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Одеялопоправлятель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копатель иногда.</a:t>
            </a:r>
          </a:p>
          <a:p>
            <a:pPr algn="ctr">
              <a:buNone/>
            </a:pP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Воспитатель, воспитатель- это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книжечкочитатель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b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Кушать вкусно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помогатель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танцеватель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иногда.</a:t>
            </a:r>
            <a:b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творитель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ценитель, детских тайн всегда хранитель,</a:t>
            </a:r>
            <a:b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2800" b="1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общем, </a:t>
            </a:r>
            <a:r>
              <a:rPr lang="ru-RU" sz="2800" b="1" dirty="0" err="1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мамозаменитель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</a:p>
          <a:p>
            <a:pPr algn="ctr">
              <a:buNone/>
            </a:pP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ru-RU" sz="2800" b="1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любитель </a:t>
            </a:r>
            <a:r>
              <a:rPr lang="ru-RU" sz="28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НАВСЕГДА!!!</a:t>
            </a:r>
          </a:p>
        </p:txBody>
      </p:sp>
      <p:pic>
        <p:nvPicPr>
          <p:cNvPr id="14" name="Picture 2" descr="&amp;Scy;&amp;kcy;&amp;rcy;&amp;acy;&amp;pcy;-&amp;ncy;&amp;acy;&amp;bcy;&amp;ocy;&amp;rcy; &quot;&amp;YAcy;&amp;rcy;&amp;kcy;&amp;icy;&amp;iecy; &amp;kcy;&amp;rcy;&amp;acy;&amp;scy;&amp;kcy;&amp;icy; &amp;vcy;&amp;iecy;&amp;scy;&amp;ncy;&amp;ycy;&quot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89936">
            <a:off x="7062425" y="4722390"/>
            <a:ext cx="2143107" cy="1801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876651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11039" y="0"/>
            <a:ext cx="9243720" cy="69060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19" y="894781"/>
            <a:ext cx="889248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413338"/>
            <a:ext cx="8852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endParaRPr lang="ru-RU" sz="3200" b="1" dirty="0">
              <a:solidFill>
                <a:srgbClr val="B20E3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9369" y="38201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endParaRPr lang="ru-RU" sz="2800" dirty="0" smtClean="0">
              <a:solidFill>
                <a:srgbClr val="0066FF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7664" y="643622"/>
            <a:ext cx="5976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4400" b="1" i="1" dirty="0" smtClean="0">
                <a:solidFill>
                  <a:srgbClr val="C00000"/>
                </a:solidFill>
              </a:rPr>
              <a:t>ЖЕЛАЮ ВСЕМ…</a:t>
            </a:r>
            <a:endParaRPr lang="ru-RU" sz="4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1571613"/>
            <a:ext cx="80648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Кто-то когда – то сказал: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Работай, как будто тебе не надо денег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Люби, как будто тебе никто никогда  не причинил боль.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Танцуй, как будто никто не смотрит.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Пой, как будто никто не слышит.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Живи, как будто на Земле рай</a:t>
            </a:r>
            <a:r>
              <a:rPr lang="ru-RU" b="1" dirty="0" smtClean="0">
                <a:solidFill>
                  <a:srgbClr val="7030A0"/>
                </a:solidFill>
              </a:rPr>
              <a:t>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789040"/>
            <a:ext cx="583264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417409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281</Words>
  <Application>Microsoft Office PowerPoint</Application>
  <PresentationFormat>Экран (4:3)</PresentationFormat>
  <Paragraphs>96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U2</dc:creator>
  <cp:lastModifiedBy>KSMH</cp:lastModifiedBy>
  <cp:revision>187</cp:revision>
  <dcterms:created xsi:type="dcterms:W3CDTF">2015-03-03T19:22:52Z</dcterms:created>
  <dcterms:modified xsi:type="dcterms:W3CDTF">2019-03-20T06:41:23Z</dcterms:modified>
</cp:coreProperties>
</file>